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18"/>
  </p:notesMasterIdLst>
  <p:sldIdLst>
    <p:sldId id="262" r:id="rId7"/>
    <p:sldId id="263" r:id="rId8"/>
    <p:sldId id="268" r:id="rId9"/>
    <p:sldId id="257" r:id="rId10"/>
    <p:sldId id="258" r:id="rId11"/>
    <p:sldId id="264" r:id="rId12"/>
    <p:sldId id="265" r:id="rId13"/>
    <p:sldId id="267" r:id="rId14"/>
    <p:sldId id="260" r:id="rId15"/>
    <p:sldId id="261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0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B877F-7982-43D8-AC3E-D6B278C4969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ECBC5-9432-4307-96DA-98EBC468F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2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1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35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68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90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83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12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15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39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9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87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06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5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73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76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2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04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75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64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2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4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11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08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13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74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53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84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62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15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43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1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98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111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7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64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83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BA5F9-42C4-4D73-BBEE-CC955A859E8E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62FDD-9977-4C17-86F8-6E69DC6D6F7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5127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676EF-1B2F-427B-9D43-8D42A86BC7A5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DB42C-F07A-4FDC-BD3A-9C46F1F8BF5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3219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4F065-9146-4872-B270-AB5E0794DD0E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CC966-D0E9-488E-B0FB-E0BDE9DB647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2648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D149B-7D42-4C83-B9CF-B11DFA28DBBC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0E714-2B28-4A4B-821A-28FD14643D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90709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CB2D2-7124-493F-BB85-30044D67AB97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C86E0-F1FD-4289-82AC-E7D203FA2CE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802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80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0948-FD1D-4032-A81B-305E428E24A2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9B08D-9C29-4BFC-8935-109D4A9D5C1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11916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EDEA5-6DF4-405B-AF9A-8C6A0F04035D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57094-CD9C-4F8A-88E4-ED61F011205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1665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9DB10-A631-4D39-B9FE-50BCEAF457D1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30A51-CFEA-4B4D-A08E-60671F8777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1392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325F7-FB42-4DA2-8FDC-B856E30BB8C5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BF347-2071-4131-BBD8-6563E70350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245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CA927-1BF2-48CF-B158-781A0CDBF158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E8F69-1C8F-492E-85E0-CB47CE8B02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5267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11980-DB80-44D5-A566-CB5AA33245AC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BEC9A-D295-4976-8363-4B1865435B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2087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3" indent="0" algn="ctr">
              <a:buNone/>
              <a:defRPr sz="1500"/>
            </a:lvl2pPr>
            <a:lvl3pPr marL="685665" indent="0" algn="ctr">
              <a:buNone/>
              <a:defRPr sz="1425"/>
            </a:lvl3pPr>
            <a:lvl4pPr marL="1028498" indent="0" algn="ctr">
              <a:buNone/>
              <a:defRPr sz="1200"/>
            </a:lvl4pPr>
            <a:lvl5pPr marL="1371331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4" indent="0" algn="ctr">
              <a:buNone/>
              <a:defRPr sz="1200"/>
            </a:lvl7pPr>
            <a:lvl8pPr marL="2399828" indent="0" algn="ctr">
              <a:buNone/>
              <a:defRPr sz="1200"/>
            </a:lvl8pPr>
            <a:lvl9pPr marL="274266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92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31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3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52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6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789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40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33" indent="0">
              <a:buNone/>
              <a:defRPr sz="1800"/>
            </a:lvl2pPr>
            <a:lvl3pPr marL="685665" indent="0">
              <a:buNone/>
              <a:defRPr sz="1500"/>
            </a:lvl3pPr>
            <a:lvl4pPr marL="1028498" indent="0">
              <a:buNone/>
              <a:defRPr sz="1425"/>
            </a:lvl4pPr>
            <a:lvl5pPr marL="1371331" indent="0">
              <a:buNone/>
              <a:defRPr sz="1425"/>
            </a:lvl5pPr>
            <a:lvl6pPr marL="1714163" indent="0">
              <a:buNone/>
              <a:defRPr sz="1425"/>
            </a:lvl6pPr>
            <a:lvl7pPr marL="2056994" indent="0">
              <a:buNone/>
              <a:defRPr sz="1425"/>
            </a:lvl7pPr>
            <a:lvl8pPr marL="2399828" indent="0">
              <a:buNone/>
              <a:defRPr sz="1425"/>
            </a:lvl8pPr>
            <a:lvl9pPr marL="2742660" indent="0">
              <a:buNone/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80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7" y="1778440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33" indent="0">
              <a:buNone/>
              <a:defRPr sz="1800"/>
            </a:lvl2pPr>
            <a:lvl3pPr marL="685665" indent="0">
              <a:buNone/>
              <a:defRPr sz="1500"/>
            </a:lvl3pPr>
            <a:lvl4pPr marL="1028498" indent="0">
              <a:buNone/>
              <a:defRPr sz="1425"/>
            </a:lvl4pPr>
            <a:lvl5pPr marL="1371331" indent="0">
              <a:buNone/>
              <a:defRPr sz="1425"/>
            </a:lvl5pPr>
            <a:lvl6pPr marL="1714163" indent="0">
              <a:buNone/>
              <a:defRPr sz="1425"/>
            </a:lvl6pPr>
            <a:lvl7pPr marL="2056994" indent="0">
              <a:buNone/>
              <a:defRPr sz="1425"/>
            </a:lvl7pPr>
            <a:lvl8pPr marL="2399828" indent="0">
              <a:buNone/>
              <a:defRPr sz="1425"/>
            </a:lvl8pPr>
            <a:lvl9pPr marL="2742660" indent="0">
              <a:buNone/>
              <a:defRPr sz="14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7" y="2665380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64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82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24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5"/>
            <a:ext cx="4165349" cy="16002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1" y="457204"/>
            <a:ext cx="6172200" cy="5403851"/>
          </a:xfrm>
        </p:spPr>
        <p:txBody>
          <a:bodyPr/>
          <a:lstStyle>
            <a:lvl1pPr marL="0" indent="0">
              <a:buNone/>
              <a:defRPr sz="2400"/>
            </a:lvl1pPr>
            <a:lvl2pPr marL="342833" indent="0">
              <a:buNone/>
              <a:defRPr sz="2100"/>
            </a:lvl2pPr>
            <a:lvl3pPr marL="685665" indent="0">
              <a:buNone/>
              <a:defRPr sz="1800"/>
            </a:lvl3pPr>
            <a:lvl4pPr marL="1028498" indent="0">
              <a:buNone/>
              <a:defRPr sz="1500"/>
            </a:lvl4pPr>
            <a:lvl5pPr marL="1371331" indent="0">
              <a:buNone/>
              <a:defRPr sz="1500"/>
            </a:lvl5pPr>
            <a:lvl6pPr marL="1714163" indent="0">
              <a:buNone/>
              <a:defRPr sz="1500"/>
            </a:lvl6pPr>
            <a:lvl7pPr marL="2056994" indent="0">
              <a:buNone/>
              <a:defRPr sz="1500"/>
            </a:lvl7pPr>
            <a:lvl8pPr marL="2399828" indent="0">
              <a:buNone/>
              <a:defRPr sz="1500"/>
            </a:lvl8pPr>
            <a:lvl9pPr marL="274266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4165349" cy="3811589"/>
          </a:xfrm>
        </p:spPr>
        <p:txBody>
          <a:bodyPr/>
          <a:lstStyle>
            <a:lvl1pPr marL="0" indent="0">
              <a:buNone/>
              <a:defRPr sz="1500"/>
            </a:lvl1pPr>
            <a:lvl2pPr marL="342833" indent="0">
              <a:buNone/>
              <a:defRPr sz="1425"/>
            </a:lvl2pPr>
            <a:lvl3pPr marL="685665" indent="0">
              <a:buNone/>
              <a:defRPr sz="1200"/>
            </a:lvl3pPr>
            <a:lvl4pPr marL="1028498" indent="0">
              <a:buNone/>
              <a:defRPr sz="1050"/>
            </a:lvl4pPr>
            <a:lvl5pPr marL="1371331" indent="0">
              <a:buNone/>
              <a:defRPr sz="1050"/>
            </a:lvl5pPr>
            <a:lvl6pPr marL="1714163" indent="0">
              <a:buNone/>
              <a:defRPr sz="1050"/>
            </a:lvl6pPr>
            <a:lvl7pPr marL="2056994" indent="0">
              <a:buNone/>
              <a:defRPr sz="1050"/>
            </a:lvl7pPr>
            <a:lvl8pPr marL="2399828" indent="0">
              <a:buNone/>
              <a:defRPr sz="1050"/>
            </a:lvl8pPr>
            <a:lvl9pPr marL="274266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651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7" y="365126"/>
            <a:ext cx="2628899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299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39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1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2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9FC0-D0F1-4865-AB7D-F13D60DCDAB4}" type="datetimeFigureOut">
              <a:rPr lang="en-US" smtClean="0"/>
              <a:t>29-Sep-21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4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5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2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5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4177CF-C476-4F9F-BF8E-E941DE390F2D}" type="datetimeFigureOut">
              <a:rPr lang="en-GB"/>
              <a:pPr>
                <a:defRPr/>
              </a:pPr>
              <a:t>29/09/2021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A413B80-03F3-4D60-BF99-4D78D1BD00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259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4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8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6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0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xStyles>
    <p:titleStyle>
      <a:lvl1pPr algn="l" defTabSz="685665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7" indent="-171417" algn="l" defTabSz="6856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0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5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6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8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412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243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8" indent="-171417" algn="l" defTabSz="6856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33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665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8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31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4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8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660" algn="l" defTabSz="685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16" y="0"/>
            <a:ext cx="6975684" cy="1835278"/>
          </a:xfrm>
          <a:prstGeom prst="rect">
            <a:avLst/>
          </a:prstGeom>
        </p:spPr>
      </p:pic>
      <p:sp>
        <p:nvSpPr>
          <p:cNvPr id="8" name="文本框 27"/>
          <p:cNvSpPr txBox="1"/>
          <p:nvPr/>
        </p:nvSpPr>
        <p:spPr>
          <a:xfrm>
            <a:off x="4038601" y="6138787"/>
            <a:ext cx="548640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B050"/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Trang</a:t>
            </a:r>
            <a:r>
              <a:rPr lang="en-US" altLang="zh-CN" sz="3200" b="1" dirty="0">
                <a:solidFill>
                  <a:srgbClr val="00B050"/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 </a:t>
            </a:r>
            <a:r>
              <a:rPr lang="en-US" altLang="zh-CN" sz="3200" b="1" dirty="0" smtClean="0">
                <a:solidFill>
                  <a:srgbClr val="00B050"/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18 </a:t>
            </a:r>
            <a:r>
              <a:rPr lang="en-US" altLang="zh-CN" sz="3200" b="1" dirty="0">
                <a:solidFill>
                  <a:srgbClr val="00B050"/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- 19</a:t>
            </a:r>
            <a:endParaRPr lang="zh-CN" altLang="en-US" sz="3200" b="1" dirty="0">
              <a:solidFill>
                <a:srgbClr val="00B050"/>
              </a:solidFill>
              <a:latin typeface="Arial-SGK-TV" pitchFamily="2" charset="0"/>
              <a:ea typeface="汉仪小麦体简" panose="00020600040101010101" pitchFamily="18" charset="-122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3029" cy="6858000"/>
          </a:xfrm>
          <a:prstGeom prst="rect">
            <a:avLst/>
          </a:prstGeom>
        </p:spPr>
      </p:pic>
      <p:sp>
        <p:nvSpPr>
          <p:cNvPr id="7" name="文本框 27"/>
          <p:cNvSpPr txBox="1"/>
          <p:nvPr/>
        </p:nvSpPr>
        <p:spPr>
          <a:xfrm>
            <a:off x="5096969" y="2026324"/>
            <a:ext cx="7095031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FF"/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KÊNH DẠY HỌC TRỰC TUYẾN</a:t>
            </a:r>
            <a:endParaRPr lang="zh-CN" altLang="en-US" sz="2800" b="1" dirty="0">
              <a:solidFill>
                <a:srgbClr val="FF00FF"/>
              </a:solidFill>
              <a:latin typeface="Arial-SGK-TV" pitchFamily="2" charset="0"/>
              <a:ea typeface="汉仪小麦体简" panose="00020600040101010101" pitchFamily="18" charset="-122"/>
              <a:cs typeface="Arial-SGK-TV" pitchFamily="2" charset="0"/>
            </a:endParaRPr>
          </a:p>
        </p:txBody>
      </p:sp>
      <p:sp>
        <p:nvSpPr>
          <p:cNvPr id="9" name="文本框 27"/>
          <p:cNvSpPr txBox="1"/>
          <p:nvPr/>
        </p:nvSpPr>
        <p:spPr>
          <a:xfrm>
            <a:off x="5130936" y="2805821"/>
            <a:ext cx="7061064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800" b="1" u="sng" dirty="0" err="1">
                <a:solidFill>
                  <a:srgbClr val="FF0000"/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Chủ</a:t>
            </a:r>
            <a:r>
              <a:rPr lang="en-US" altLang="zh-CN" sz="2800" b="1" u="sng" dirty="0">
                <a:solidFill>
                  <a:srgbClr val="FF0000"/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đề</a:t>
            </a:r>
            <a:r>
              <a:rPr lang="en-US" altLang="zh-CN" sz="2800" b="1" dirty="0">
                <a:solidFill>
                  <a:srgbClr val="FF0000"/>
                </a:solidFill>
                <a:latin typeface="Arial-SGK-TV" pitchFamily="2" charset="0"/>
                <a:ea typeface="汉仪小麦体简" panose="00020600040101010101" pitchFamily="18" charset="-122"/>
                <a:cs typeface="Arial-SGK-TV" pitchFamily="2" charset="0"/>
              </a:rPr>
              <a:t>:</a:t>
            </a: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LÀM QUEN VỚI MỘT SỐ HÌNH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84977" y="4059872"/>
            <a:ext cx="7107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tròn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tam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giác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– </a:t>
            </a:r>
            <a:endParaRPr lang="en-US" altLang="zh-CN" sz="3200" b="1" dirty="0" smtClean="0">
              <a:solidFill>
                <a:srgbClr val="0070C0"/>
              </a:solidFill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vuông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chữ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nhật</a:t>
            </a:r>
            <a:endParaRPr lang="en-US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(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) 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0775" y="2133601"/>
            <a:ext cx="78962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612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952506" y="3"/>
            <a:ext cx="10286999" cy="6958361"/>
          </a:xfrm>
          <a:prstGeom prst="rect">
            <a:avLst/>
          </a:prstGeom>
        </p:spPr>
      </p:pic>
      <p:sp>
        <p:nvSpPr>
          <p:cNvPr id="6" name="矩形 6"/>
          <p:cNvSpPr/>
          <p:nvPr/>
        </p:nvSpPr>
        <p:spPr>
          <a:xfrm>
            <a:off x="3282387" y="2338454"/>
            <a:ext cx="5949361" cy="1754314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282"/>
            <a:r>
              <a:rPr lang="en-US" altLang="zh-CN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CHÀO TẠM BIỆT</a:t>
            </a:r>
          </a:p>
          <a:p>
            <a:pPr algn="ctr" defTabSz="914282"/>
            <a:r>
              <a:rPr lang="en-US" altLang="zh-CN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CÁC CON</a:t>
            </a:r>
            <a:endParaRPr lang="zh-CN" alt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1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VỀ CÁC HÌNH HỌC 2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" y="0"/>
            <a:ext cx="12211050" cy="68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22" objId="4"/>
        <p14:stopEvt time="141612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429001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3663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588857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67" y="1234440"/>
            <a:ext cx="8413070" cy="522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514600" y="1219200"/>
            <a:ext cx="2514600" cy="1600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7761867" y="1372402"/>
            <a:ext cx="2514600" cy="1600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71900" y="2895600"/>
            <a:ext cx="1409700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00600" y="5181600"/>
            <a:ext cx="11430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6057900" y="2362200"/>
            <a:ext cx="2095500" cy="1600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8686800" y="4154116"/>
            <a:ext cx="1066800" cy="1179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82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588862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7"/>
            <a:ext cx="8305800" cy="510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57400" y="1447800"/>
            <a:ext cx="51054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09800" y="2133600"/>
            <a:ext cx="2286000" cy="12192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05000" y="3923200"/>
            <a:ext cx="2286000" cy="27062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8382000" y="4267200"/>
            <a:ext cx="1828800" cy="22860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 rot="1478731">
            <a:off x="4888849" y="2508909"/>
            <a:ext cx="2286000" cy="1344142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 rot="19800384">
            <a:off x="5089076" y="5064851"/>
            <a:ext cx="2097816" cy="92660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96200" y="1600200"/>
            <a:ext cx="2438400" cy="25146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3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082925" y="309563"/>
            <a:ext cx="736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Tìm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các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vật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hình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tròn</a:t>
            </a:r>
            <a:endParaRPr kumimoji="0" lang="en-GB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 Heavy"/>
              <a:ea typeface="Lato Heavy"/>
              <a:cs typeface="Lato Heavy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76238" y="4318000"/>
            <a:ext cx="11417300" cy="215582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HÌNH TRÒN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760413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163" y="935038"/>
            <a:ext cx="18319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349375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2063750"/>
            <a:ext cx="1187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1128713"/>
            <a:ext cx="148590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0" y="23526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803525"/>
            <a:ext cx="12604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159000"/>
            <a:ext cx="20240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33700"/>
            <a:ext cx="138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062288"/>
            <a:ext cx="112553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588" y="2951163"/>
            <a:ext cx="1268412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985838"/>
            <a:ext cx="14192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0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67 0.6164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00" y="308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112E-17 L 0.01433 0.4217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00" y="210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03633 0.271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00" y="135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0931 0.5310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00" y="265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16667 0.5194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00" y="259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5196 0.2733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00" y="136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12516" objId="6"/>
        <p14:triggerEvt type="onClick" time="15028" objId="9"/>
        <p14:triggerEvt type="onClick" time="18138" objId="10"/>
        <p14:triggerEvt type="onClick" time="22246" objId="7"/>
        <p14:triggerEvt type="onClick" time="25760" objId="14"/>
        <p14:triggerEvt type="onClick" time="28475" objId="1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3082925" y="309563"/>
            <a:ext cx="736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Tìm các vật có dạng hình </a:t>
            </a:r>
            <a:r>
              <a:rPr kumimoji="0" lang="vi-V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/>
                <a:ea typeface="Lato Heavy"/>
                <a:cs typeface="Lato Heavy"/>
              </a:rPr>
              <a:t>chữ nhật</a:t>
            </a:r>
            <a:endParaRPr kumimoji="0" lang="en-GB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 Heavy"/>
              <a:ea typeface="Lato Heavy"/>
              <a:cs typeface="Lato Heavy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9250" y="4389438"/>
            <a:ext cx="11417300" cy="215582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HÌNH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CHỮ NHẬT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pic>
        <p:nvPicPr>
          <p:cNvPr id="19" name="Picture 18" descr="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162050"/>
            <a:ext cx="22479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9" descr="9 - Cop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706563"/>
            <a:ext cx="24590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935038"/>
            <a:ext cx="20097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1" descr="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879475"/>
            <a:ext cx="18827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709613"/>
            <a:ext cx="25241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3" descr="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2517775"/>
            <a:ext cx="2743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2727325"/>
            <a:ext cx="7334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5" descr="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855913"/>
            <a:ext cx="155098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10 - Cop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574925"/>
            <a:ext cx="196373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7" descr="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2538413"/>
            <a:ext cx="1285875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1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3" y="2760663"/>
            <a:ext cx="11509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8033E-7 4.61485E-6 L 0.45897 0.53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9" y="265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5 0.06593 L -0.26022 0.507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5" y="22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4147E-7 9.48415E-7 L 0.01758 0.330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" y="16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02E-6 0.0465 L 0.01824 0.296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" y="12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4534 L 0.00143 0.313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3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8541E-6 -4.43442E-6 L -0.0969 0.54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5" y="27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hlinkClick r:id="rId4" action="ppaction://hlinksldjump"/>
          </p:cNvPr>
          <p:cNvSpPr/>
          <p:nvPr/>
        </p:nvSpPr>
        <p:spPr>
          <a:xfrm>
            <a:off x="1447800" y="-76200"/>
            <a:ext cx="9220200" cy="1524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22" y="1687421"/>
            <a:ext cx="2315156" cy="2208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514044">
            <a:off x="3867300" y="2250562"/>
            <a:ext cx="3401863" cy="1688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49467">
            <a:off x="8706160" y="2208615"/>
            <a:ext cx="1916684" cy="1916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378442">
            <a:off x="3574243" y="3564820"/>
            <a:ext cx="3987975" cy="3442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3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orizontal Scroll 3">
            <a:hlinkClick r:id="rId3" action="ppaction://hlinksldjump"/>
          </p:cNvPr>
          <p:cNvSpPr/>
          <p:nvPr/>
        </p:nvSpPr>
        <p:spPr>
          <a:xfrm>
            <a:off x="1447800" y="-76200"/>
            <a:ext cx="9220200" cy="1524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42" y="1448602"/>
            <a:ext cx="6635750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09800" y="1524000"/>
            <a:ext cx="2590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76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2|14.9|6.7|5.9|6.1|4.8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2.9|8.6|8.5|13.9|7.1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3|3.4|2.6|4.3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137</Words>
  <Application>Microsoft Office PowerPoint</Application>
  <PresentationFormat>Custom</PresentationFormat>
  <Paragraphs>30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1_Office Theme</vt:lpstr>
      <vt:lpstr>8_Office Theme</vt:lpstr>
      <vt:lpstr>2_Office Theme</vt:lpstr>
      <vt:lpstr>Office 主题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Mymeo</cp:lastModifiedBy>
  <cp:revision>12</cp:revision>
  <dcterms:created xsi:type="dcterms:W3CDTF">2021-09-10T06:30:51Z</dcterms:created>
  <dcterms:modified xsi:type="dcterms:W3CDTF">2021-09-29T09:55:37Z</dcterms:modified>
</cp:coreProperties>
</file>